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3" autoAdjust="0"/>
    <p:restoredTop sz="94660"/>
  </p:normalViewPr>
  <p:slideViewPr>
    <p:cSldViewPr snapToGrid="0">
      <p:cViewPr varScale="1">
        <p:scale>
          <a:sx n="81" d="100"/>
          <a:sy n="81" d="100"/>
        </p:scale>
        <p:origin x="29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AEC03-7A73-4DDC-B5AA-16072D5765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42F395-2C4F-408B-BB79-132FA857EE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205DB1-D122-4B16-9352-2459AAA6B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9A006-E04E-4378-B7AD-C3374A06F28B}" type="datetimeFigureOut">
              <a:rPr lang="en-US" smtClean="0"/>
              <a:t>11/24/2023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F6FD90-09A3-4080-AB70-6C81DCF1E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5CCD21-DEBA-4C9B-AECC-90C1B90EB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AA5B8-9976-4D92-A7F4-24D5843C4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404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0FA63-D4F5-4D4E-A4DA-29F0AE085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B83165-C2CC-4280-9317-184FDEE590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95340C-96CE-452E-BDB1-14F618C2F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9A006-E04E-4378-B7AD-C3374A06F28B}" type="datetimeFigureOut">
              <a:rPr lang="en-US" smtClean="0"/>
              <a:t>11/24/2023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EF547F-D758-49D3-BD65-9DC19D342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1FBEC8-E4A5-4E27-94C1-0E765C2D0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AA5B8-9976-4D92-A7F4-24D5843C4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166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E53E94-D63D-4AC9-8E42-E9C40F5F5D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20EDED-50F5-481B-95B7-C6DF16EDA8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7A86B6-9ECB-4621-9220-0E0F256D6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9A006-E04E-4378-B7AD-C3374A06F28B}" type="datetimeFigureOut">
              <a:rPr lang="en-US" smtClean="0"/>
              <a:t>11/24/2023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77E06A-06F6-4BFE-B64A-D6B26846E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3C8C6C-7A85-41F4-8346-BC2166529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AA5B8-9976-4D92-A7F4-24D5843C4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806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7067C-7790-4DE5-9B01-005AA1C12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540839-EDF9-49CB-AF86-4BEDB1ED17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41785-FA7F-4952-B393-1FD339D56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9A006-E04E-4378-B7AD-C3374A06F28B}" type="datetimeFigureOut">
              <a:rPr lang="en-US" smtClean="0"/>
              <a:t>11/24/2023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C176A1-CCDE-4CF6-B3E2-E8B39B510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1C8692-E272-44F6-A608-1DEF19185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AA5B8-9976-4D92-A7F4-24D5843C4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613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55C64-84EC-4C52-8625-570D1E758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13E047-0D22-4291-9EE5-2CAA4F3DD2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4F12BE-3FF3-4FDA-960A-BFF479A1F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9A006-E04E-4378-B7AD-C3374A06F28B}" type="datetimeFigureOut">
              <a:rPr lang="en-US" smtClean="0"/>
              <a:t>11/24/2023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A34318-5383-4A4E-9E6E-DF7D7C067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84D805-E2B1-4CA9-B90D-DEAA9C35B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AA5B8-9976-4D92-A7F4-24D5843C4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524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49927-8FE8-45B0-938E-E39B580EC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9DE6B2-5A37-4921-B9B4-665A61F096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049132-AFB7-492D-BB9A-888EB8CB78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A39CCA-9A04-457B-B334-0D54E5AA6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9A006-E04E-4378-B7AD-C3374A06F28B}" type="datetimeFigureOut">
              <a:rPr lang="en-US" smtClean="0"/>
              <a:t>11/24/2023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F3C26C-2012-4C4F-8662-8CC867242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049CA4-06B6-49A5-AE91-B87FAF900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AA5B8-9976-4D92-A7F4-24D5843C4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74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4614E-D8DC-47B1-9D66-D3B526F42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5A845D-AFD4-47CC-8792-9380B6AF37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B96AC5-D816-4763-93E9-18B4E7EB1B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085799-944F-414E-8341-61187BC1C3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95E41D-8689-436B-AE95-3B47F82892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D0F2DC-B00A-4984-B869-213398F24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9A006-E04E-4378-B7AD-C3374A06F28B}" type="datetimeFigureOut">
              <a:rPr lang="en-US" smtClean="0"/>
              <a:t>11/24/2023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9FE960-3341-4A15-8C39-30204776D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BE52D7-6209-4E38-B3E4-A3DABD13F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AA5B8-9976-4D92-A7F4-24D5843C4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374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7E6EA-167D-4E03-B3BF-420CE30F7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2303E0-D4B5-4124-B0F1-C7758F3A3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9A006-E04E-4378-B7AD-C3374A06F28B}" type="datetimeFigureOut">
              <a:rPr lang="en-US" smtClean="0"/>
              <a:t>11/24/2023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7983D1-3041-4879-9C8F-5F194A11C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7B780E-5301-4EC8-AD2B-B26900D23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AA5B8-9976-4D92-A7F4-24D5843C4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277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74FF60-C43F-4CCF-AB88-66098DDF1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9A006-E04E-4378-B7AD-C3374A06F28B}" type="datetimeFigureOut">
              <a:rPr lang="en-US" smtClean="0"/>
              <a:t>11/24/2023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ED6105-E9B2-4524-B120-5DBF9DE48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2E3CAF-E0DF-49C8-86A5-0E69ABD95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AA5B8-9976-4D92-A7F4-24D5843C4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816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852E4-C7C0-409D-84FA-599E5F943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E3264E-B57F-4226-93FF-725AB32CAC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1042A5-BE94-41E0-BBC1-7E156D0046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4635B3-31F0-4959-8641-805093526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9A006-E04E-4378-B7AD-C3374A06F28B}" type="datetimeFigureOut">
              <a:rPr lang="en-US" smtClean="0"/>
              <a:t>11/24/2023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6CD006-433F-4538-A12D-AB6E4FED6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98703E-DC1E-4EF2-8647-6EF6E5CEA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AA5B8-9976-4D92-A7F4-24D5843C4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51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CC8E7B-D421-46E8-BF20-85434A595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AB0F96-823A-4D3D-9588-06BB3925A3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3078E0-FF35-4FF1-AF33-35AEA268B3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6B88B1-39CF-4AF4-A83D-B40361949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9A006-E04E-4378-B7AD-C3374A06F28B}" type="datetimeFigureOut">
              <a:rPr lang="en-US" smtClean="0"/>
              <a:t>11/24/2023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525602-58E1-4523-B1B3-346C88369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63CD25-82C8-4BDC-94D7-1601298F8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AA5B8-9976-4D92-A7F4-24D5843C4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166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34897F-4796-4A06-BD89-C995E8F29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ECD488-D9DF-4762-8E2D-2C62FC564B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A712DF-3358-43FF-AD19-0237033114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29A006-E04E-4378-B7AD-C3374A06F28B}" type="datetimeFigureOut">
              <a:rPr lang="en-US" smtClean="0"/>
              <a:t>11/24/2023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5FBE5E-30E9-4729-A040-F5311DC163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820180-AA05-4D7C-82CF-ED2E904D7F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AA5B8-9976-4D92-A7F4-24D5843C4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946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62D44EE-C852-4460-B8B5-C4F2BC205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A3F40D-D958-4457-B91E-CD16E44E2A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25230" y="1540078"/>
            <a:ext cx="5334930" cy="3004145"/>
          </a:xfrm>
        </p:spPr>
        <p:txBody>
          <a:bodyPr>
            <a:normAutofit/>
          </a:bodyPr>
          <a:lstStyle/>
          <a:p>
            <a:r>
              <a:rPr lang="en-GB" dirty="0"/>
              <a:t>Comberton Eco Award</a:t>
            </a:r>
            <a:br>
              <a:rPr lang="en-GB" dirty="0"/>
            </a:br>
            <a:r>
              <a:rPr lang="en-GB" sz="2200" dirty="0"/>
              <a:t>For year 7 and year 8</a:t>
            </a:r>
            <a:endParaRPr lang="en-US" sz="220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658970D8-8D1D-4B5C-894B-E871CC865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F227E5B6-9132-43CA-B503-37A18562A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49052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03C2051E-A88D-48E5-BACF-AAED178927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821A508-2985-4905-874A-527429BAAB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D2929CB1-0E3C-4B2D-ADC5-0154FB33B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697761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5" name="Picture 4" descr="A colorful recycle symbol&#10;&#10;Description automatically generated">
            <a:extLst>
              <a:ext uri="{FF2B5EF4-FFF2-40B4-BE49-F238E27FC236}">
                <a16:creationId xmlns:a16="http://schemas.microsoft.com/office/drawing/2014/main" id="{5A9D26B6-3766-4359-BAAB-2A64E98A517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" b="3"/>
          <a:stretch/>
        </p:blipFill>
        <p:spPr>
          <a:xfrm>
            <a:off x="631840" y="598720"/>
            <a:ext cx="5178249" cy="5178249"/>
          </a:xfrm>
          <a:custGeom>
            <a:avLst/>
            <a:gdLst/>
            <a:ahLst/>
            <a:cxnLst/>
            <a:rect l="l" t="t" r="r" b="b"/>
            <a:pathLst>
              <a:path w="3741748" h="3741748">
                <a:moveTo>
                  <a:pt x="1870874" y="0"/>
                </a:moveTo>
                <a:cubicBezTo>
                  <a:pt x="2904129" y="0"/>
                  <a:pt x="3741748" y="837619"/>
                  <a:pt x="3741748" y="1870874"/>
                </a:cubicBezTo>
                <a:cubicBezTo>
                  <a:pt x="3741748" y="2904129"/>
                  <a:pt x="2904129" y="3741748"/>
                  <a:pt x="1870874" y="3741748"/>
                </a:cubicBezTo>
                <a:cubicBezTo>
                  <a:pt x="837619" y="3741748"/>
                  <a:pt x="0" y="2904129"/>
                  <a:pt x="0" y="1870874"/>
                </a:cubicBezTo>
                <a:cubicBezTo>
                  <a:pt x="0" y="837619"/>
                  <a:pt x="837619" y="0"/>
                  <a:pt x="1870874" y="0"/>
                </a:cubicBezTo>
                <a:close/>
              </a:path>
            </a:pathLst>
          </a:custGeom>
        </p:spPr>
      </p:pic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5F2F0C84-BE8C-4DC2-A6D3-30349A801D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520513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891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67B9A3-05FB-4B35-9F6B-089FB3ECB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GB" sz="5400"/>
              <a:t>Comberton Eco Award</a:t>
            </a:r>
            <a:endParaRPr lang="en-US" sz="5400"/>
          </a:p>
        </p:txBody>
      </p:sp>
      <p:sp>
        <p:nvSpPr>
          <p:cNvPr id="19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90B21B-48A7-42D5-A067-8ED137A70B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anchor="t">
            <a:normAutofit/>
          </a:bodyPr>
          <a:lstStyle/>
          <a:p>
            <a:r>
              <a:rPr lang="en-GB" sz="2200"/>
              <a:t>3 Sections to complete</a:t>
            </a:r>
          </a:p>
          <a:p>
            <a:r>
              <a:rPr lang="en-GB" sz="2200"/>
              <a:t>Head: To complete a project with a ‘solutionary’ view on a topic</a:t>
            </a:r>
          </a:p>
          <a:p>
            <a:r>
              <a:rPr lang="en-GB" sz="2200"/>
              <a:t>Heart: To have taken part in a Nature based activity outdoors</a:t>
            </a:r>
          </a:p>
          <a:p>
            <a:r>
              <a:rPr lang="en-GB" sz="2200"/>
              <a:t>Hands: To have taken an eco action</a:t>
            </a:r>
            <a:endParaRPr lang="en-US" sz="2200"/>
          </a:p>
        </p:txBody>
      </p:sp>
      <p:pic>
        <p:nvPicPr>
          <p:cNvPr id="7" name="Picture 6" descr="A planet earth from space&#10;&#10;Description automatically generated">
            <a:extLst>
              <a:ext uri="{FF2B5EF4-FFF2-40B4-BE49-F238E27FC236}">
                <a16:creationId xmlns:a16="http://schemas.microsoft.com/office/drawing/2014/main" id="{4827F7B9-7120-4E4E-9EC3-B83B3CFB2CA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42" r="2" b="2"/>
          <a:stretch/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564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B12066-CF1E-42A7-925D-6A753CEEE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dirty="0"/>
              <a:t>Head</a:t>
            </a:r>
          </a:p>
        </p:txBody>
      </p:sp>
      <p:sp>
        <p:nvSpPr>
          <p:cNvPr id="12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B4BE1A-AE70-4EE2-BAB5-5912108BCAA6}"/>
              </a:ext>
            </a:extLst>
          </p:cNvPr>
          <p:cNvSpPr txBox="1"/>
          <p:nvPr/>
        </p:nvSpPr>
        <p:spPr>
          <a:xfrm>
            <a:off x="572493" y="2071315"/>
            <a:ext cx="6957020" cy="454814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To take a topic: such as Transport, and to look at the issues behind it and how it can be made more sustainable in the future and present it in some form: this could be a PowerPoint, a display, a written report, a film or in any other format.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This could involve skills such as: Systems Thinking - seeing what other things are connected to this problem / solution; Futures Thinking – looking at possible futures based on the decision we make and choosing a path that leads us where we would like to go; Critical Thinking – questioning current norms and the assumptions behind them and looking critically at the reliability of different sources of information.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dirty="0"/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dirty="0"/>
          </a:p>
        </p:txBody>
      </p:sp>
      <p:pic>
        <p:nvPicPr>
          <p:cNvPr id="5" name="Picture 4" descr="A green field with a city in the background&#10;&#10;Description automatically generated">
            <a:extLst>
              <a:ext uri="{FF2B5EF4-FFF2-40B4-BE49-F238E27FC236}">
                <a16:creationId xmlns:a16="http://schemas.microsoft.com/office/drawing/2014/main" id="{EEE1DE4E-C8B7-43C3-A3A6-99285C78CA7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87" r="20268" b="2"/>
          <a:stretch/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0831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B12066-CF1E-42A7-925D-6A753CEEE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/>
              <a:t>Heart</a:t>
            </a:r>
          </a:p>
        </p:txBody>
      </p:sp>
      <p:sp>
        <p:nvSpPr>
          <p:cNvPr id="16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B4BE1A-AE70-4EE2-BAB5-5912108BCAA6}"/>
              </a:ext>
            </a:extLst>
          </p:cNvPr>
          <p:cNvSpPr txBox="1"/>
          <p:nvPr/>
        </p:nvSpPr>
        <p:spPr>
          <a:xfrm>
            <a:off x="572493" y="2071316"/>
            <a:ext cx="6713552" cy="411917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571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/>
              <a:t>To gain an appreciation of Nature. This could include any of the suggestions below</a:t>
            </a:r>
          </a:p>
          <a:p>
            <a:pPr marL="4000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/>
              <a:t>To plant and grow something at home or at school.</a:t>
            </a:r>
          </a:p>
          <a:p>
            <a:pPr marL="4000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/>
              <a:t>To take part in a Nature based activity – such as the RSPB garden bird watch or take photos of wild flowers or mushrooms in the local area</a:t>
            </a:r>
          </a:p>
          <a:p>
            <a:pPr marL="4000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/>
              <a:t>To  do something practical to increase biodiversity at home or a school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200" dirty="0"/>
          </a:p>
        </p:txBody>
      </p:sp>
      <p:pic>
        <p:nvPicPr>
          <p:cNvPr id="6" name="Picture 5" descr="A turtle swimming in the water&#10;&#10;Description automatically generated">
            <a:extLst>
              <a:ext uri="{FF2B5EF4-FFF2-40B4-BE49-F238E27FC236}">
                <a16:creationId xmlns:a16="http://schemas.microsoft.com/office/drawing/2014/main" id="{707C848C-7D63-4206-84B4-57A9875C44F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177" r="17709" b="2"/>
          <a:stretch/>
        </p:blipFill>
        <p:spPr>
          <a:xfrm>
            <a:off x="7678443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206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B12066-CF1E-42A7-925D-6A753CEEE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dirty="0"/>
              <a:t>Hands</a:t>
            </a:r>
          </a:p>
        </p:txBody>
      </p:sp>
      <p:sp>
        <p:nvSpPr>
          <p:cNvPr id="13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B4BE1A-AE70-4EE2-BAB5-5912108BCAA6}"/>
              </a:ext>
            </a:extLst>
          </p:cNvPr>
          <p:cNvSpPr txBox="1"/>
          <p:nvPr/>
        </p:nvSpPr>
        <p:spPr>
          <a:xfrm>
            <a:off x="572493" y="2071316"/>
            <a:ext cx="6713552" cy="411917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200" dirty="0"/>
              <a:t>To take action. This could include any of the suggestions below:</a:t>
            </a:r>
          </a:p>
          <a:p>
            <a:pPr marL="342900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/>
              <a:t>To reduce your carbon footprint by changing what you eat</a:t>
            </a:r>
          </a:p>
          <a:p>
            <a:pPr marL="342900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/>
              <a:t>By buying less fast fashion and upcycling old clothes</a:t>
            </a:r>
          </a:p>
          <a:p>
            <a:pPr marL="342900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/>
              <a:t>Learning how to repair broken items</a:t>
            </a:r>
          </a:p>
          <a:p>
            <a:pPr marL="342900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/>
              <a:t>By taking public transport rather than going by car</a:t>
            </a:r>
          </a:p>
          <a:p>
            <a:pPr marL="342900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/>
              <a:t>By </a:t>
            </a:r>
            <a:r>
              <a:rPr lang="en-US" sz="2200" dirty="0" err="1"/>
              <a:t>organising</a:t>
            </a:r>
            <a:r>
              <a:rPr lang="en-US" sz="2200" dirty="0"/>
              <a:t> your recycling at how so that less goes in the general waste.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endParaRPr lang="en-US" sz="1700" dirty="0"/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1700" dirty="0"/>
              <a:t>.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dirty="0"/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dirty="0"/>
          </a:p>
        </p:txBody>
      </p:sp>
      <p:pic>
        <p:nvPicPr>
          <p:cNvPr id="6" name="Picture 5" descr="A group of different foods&#10;&#10;Description automatically generated">
            <a:extLst>
              <a:ext uri="{FF2B5EF4-FFF2-40B4-BE49-F238E27FC236}">
                <a16:creationId xmlns:a16="http://schemas.microsoft.com/office/drawing/2014/main" id="{5F029A9B-AAB6-47F3-9069-411913B1134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665" r="21206"/>
          <a:stretch/>
        </p:blipFill>
        <p:spPr>
          <a:xfrm>
            <a:off x="7678443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148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312</Words>
  <Application>Microsoft Office PowerPoint</Application>
  <PresentationFormat>Widescreen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Comberton Eco Award For year 7 and year 8</vt:lpstr>
      <vt:lpstr>Comberton Eco Award</vt:lpstr>
      <vt:lpstr>Head</vt:lpstr>
      <vt:lpstr>Heart</vt:lpstr>
      <vt:lpstr>Hands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Comberton Eco Award</dc:title>
  <dc:creator>Patrick Gordon</dc:creator>
  <cp:lastModifiedBy>Patrick Gordon</cp:lastModifiedBy>
  <cp:revision>2</cp:revision>
  <dcterms:created xsi:type="dcterms:W3CDTF">2023-08-18T08:39:08Z</dcterms:created>
  <dcterms:modified xsi:type="dcterms:W3CDTF">2023-11-24T11:31:35Z</dcterms:modified>
</cp:coreProperties>
</file>